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B64"/>
    <a:srgbClr val="183C65"/>
    <a:srgbClr val="0D8340"/>
    <a:srgbClr val="193D62"/>
    <a:srgbClr val="0E3B23"/>
    <a:srgbClr val="0F9548"/>
    <a:srgbClr val="11A751"/>
    <a:srgbClr val="13BD5C"/>
    <a:srgbClr val="16DC6B"/>
    <a:srgbClr val="0F9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EA43B-2845-0CBF-0883-D1FE019C5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7546168-252A-7E30-2D27-4C3FE0A7C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26FC01-A8A5-A628-0700-506D7412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6475C8-F8F0-307C-ACCD-2B7AB2AC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3B6E09-0D14-7FCE-ED75-A38FE14C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2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22B0BB-91F7-F84E-425D-86E17D88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ED777A3-B70C-CB48-5FB6-80F1109D4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994008-0DC7-A088-D321-856DF270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B5238B-D6FA-CBF4-A94D-130A314E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02B8DA-993E-E97E-CA76-B77CE0EF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08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F39D158-489B-AA63-5FFF-D073EA229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DC2B183-3F90-99BA-DCF7-B212DBA83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543097-7376-9D94-9138-B142A7BB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7F2DE7-49BC-1F4B-56FF-B5837C73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C73CBC-CE91-8A5A-83D8-479E1677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5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160CFA-C70A-DB42-8A58-10205AE6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44D99A-1B3E-5C9B-38AA-317C0CA6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6C1AA3-2467-BC06-90CC-784C21EC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9A83B3-0F39-06D9-61CC-948E547C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503172-F074-BC56-180D-9631F7C2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76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1EDA5A-A5BF-A815-4B18-703C3732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C07D43-58FA-EB0A-015B-2A6BB3B79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9816FA-1348-9B6D-1D8F-19FCCCF0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9A6BDA-02AB-4A8E-EF0C-90820BFE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640112-808E-6653-F9D3-C45E245F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86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29B595-BC7C-96EE-34C6-D6BFED3B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48594E-0517-9FCF-DAA0-A50113580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6ED63C-892F-593E-9919-A044C1D86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43396B-756D-7FD7-4254-9FEAB609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42E1A64-D1D9-F996-2C50-54365890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E9698AA-352F-09B7-A120-51FB0307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7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CE8B74-018D-1933-044A-84462F90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A6D0BB-F92D-F733-D43B-613824158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008EF71-7F96-4908-0E07-98DB8840F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CE902E-94F1-D012-7BFF-88DF4E209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D9D064F-C5E0-57AC-3C76-F1D67B53E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8C52DB-807F-06B9-0BAA-4FBE776C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30F6D63-A9F2-EE50-C6CE-230888F77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AFCB286-4E78-C7CA-BEF8-7D1ED245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85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1BBF68-6962-FA39-A8B3-FC8E2AE8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72A539-6ABE-0596-5C92-C9C87713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F7FC6A-C3E6-007A-28EA-85B9B10B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70D2077-83CA-83A5-7D38-2E0CB661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1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하늘, 호수, 물이(가) 표시된 사진&#10;&#10;자동 생성된 설명">
            <a:extLst>
              <a:ext uri="{FF2B5EF4-FFF2-40B4-BE49-F238E27FC236}">
                <a16:creationId xmlns:a16="http://schemas.microsoft.com/office/drawing/2014/main" id="{A16862E9-4E15-288D-9BE2-CF4DDE9BE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81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5051B1-12AA-7FF4-DF03-391F1C91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90BBEB-0BB8-D8FD-CB8D-8F5DAF59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0F3DCC-F542-7253-75B1-64DAA75E9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6B865B-A86B-B1D2-924D-C6866273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6A9843-3DDC-D9D6-D3DB-D77DDC13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36B774-0EC4-7E83-CAEB-5352A306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01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59A236-E53F-A0A0-5BAC-1ADD7230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2D560A1-2202-B921-9C46-DF54CFBDA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2C6444-73F6-18F8-32F7-DCFDECCD0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3E5200-DEDE-02DA-C271-6364E24D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1380EB6-B8CC-1727-F19F-82C65A91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765317B-8E3E-84E9-70D4-B33AB197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6F5F27F-7056-D26A-8831-C29A3264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CADC06-BF4A-FF40-CA2B-C35AFEB96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54CA0F-BE56-F3D7-B740-999C65C5C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21D0-86F9-4CB1-ABD7-420B56182B06}" type="datetimeFigureOut">
              <a:rPr lang="ko-KR" altLang="en-US" smtClean="0"/>
              <a:t>2024-09-12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AD6C01-A18F-973D-9B1C-B5729491E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C87497-D66C-C3D6-3E4E-465845016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6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4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 윤지</dc:creator>
  <cp:lastModifiedBy>손 윤지</cp:lastModifiedBy>
  <cp:revision>24</cp:revision>
  <dcterms:created xsi:type="dcterms:W3CDTF">2023-07-14T06:22:03Z</dcterms:created>
  <dcterms:modified xsi:type="dcterms:W3CDTF">2024-09-12T09:49:11Z</dcterms:modified>
</cp:coreProperties>
</file>